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bd3179e8eea35e9d7dd55696aeefdbb0_1458749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9852" y="192502"/>
            <a:ext cx="2664296" cy="3236498"/>
          </a:xfrm>
          <a:prstGeom prst="rect">
            <a:avLst/>
          </a:prstGeom>
        </p:spPr>
      </p:pic>
      <p:pic>
        <p:nvPicPr>
          <p:cNvPr id="19" name="Рисунок 18" descr="youloveit_ru_smeshariki_nusha_kartinki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2721">
            <a:off x="7287295" y="4596779"/>
            <a:ext cx="1628758" cy="166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youloveit_ru_smeshariki_kartinki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8877">
            <a:off x="7268393" y="2295308"/>
            <a:ext cx="148843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cs_001k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96718">
            <a:off x="178250" y="4609280"/>
            <a:ext cx="1920914" cy="1521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91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39671">
            <a:off x="662720" y="2329434"/>
            <a:ext cx="1728192" cy="1711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8305800" cy="2845296"/>
          </a:xfrm>
        </p:spPr>
        <p:txBody>
          <a:bodyPr/>
          <a:lstStyle/>
          <a:p>
            <a:r>
              <a:rPr lang="ru-RU" sz="8000" dirty="0" err="1" smtClean="0">
                <a:solidFill>
                  <a:schemeClr val="accent3">
                    <a:lumMod val="50000"/>
                  </a:schemeClr>
                </a:solidFill>
                <a:latin typeface="AdLib Win95BT" pitchFamily="82" charset="0"/>
              </a:rPr>
              <a:t>Потешки</a:t>
            </a: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AdLib Win95BT" pitchFamily="82" charset="0"/>
              </a:rPr>
              <a:t>-</a:t>
            </a:r>
            <a:b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AdLib Win95BT" pitchFamily="82" charset="0"/>
              </a:rPr>
            </a:br>
            <a:r>
              <a:rPr lang="ru-RU" sz="8000" dirty="0" err="1" smtClean="0">
                <a:solidFill>
                  <a:schemeClr val="accent3">
                    <a:lumMod val="50000"/>
                  </a:schemeClr>
                </a:solidFill>
                <a:latin typeface="AdLib Win95BT" pitchFamily="82" charset="0"/>
              </a:rPr>
              <a:t>ПДДшки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AdLib Win95BT" pitchFamily="82" charset="0"/>
            </a:endParaRPr>
          </a:p>
        </p:txBody>
      </p:sp>
      <p:pic>
        <p:nvPicPr>
          <p:cNvPr id="10" name="Рисунок 9" descr="barash-kartinki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96098">
            <a:off x="1543396" y="688427"/>
            <a:ext cx="1605552" cy="1605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836712"/>
            <a:ext cx="165618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_8e65b_2743b2fb_M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116632"/>
            <a:ext cx="1395919" cy="16045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0_87b55_7b03b133_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564729" cy="166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0144" y="2132856"/>
            <a:ext cx="6323712" cy="44020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dLib Win95BT" pitchFamily="82" charset="0"/>
              </a:rPr>
              <a:t>Светофор нам – друг-друг!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Загорелся – круг-круг!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На зеленый – топ-топ!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А на красный – стоп-стоп!</a:t>
            </a:r>
            <a:endParaRPr lang="ru-RU" sz="2800" dirty="0">
              <a:latin typeface="AdLib Win95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2276872"/>
            <a:ext cx="5832648" cy="41727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dLib Win95BT" pitchFamily="82" charset="0"/>
              </a:rPr>
              <a:t>У дороги мяч-мяч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В рюкзачок ты прячь-прячь!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Вдруг ускачет хоп-хоп!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Под машину </a:t>
            </a:r>
            <a:r>
              <a:rPr lang="ru-RU" sz="2800" dirty="0" err="1" smtClean="0">
                <a:latin typeface="AdLib Win95BT" pitchFamily="82" charset="0"/>
              </a:rPr>
              <a:t>лоп-лоп</a:t>
            </a:r>
            <a:r>
              <a:rPr lang="ru-RU" sz="2800" dirty="0" smtClean="0">
                <a:latin typeface="AdLib Win95BT" pitchFamily="82" charset="0"/>
              </a:rPr>
              <a:t>!</a:t>
            </a:r>
            <a:endParaRPr lang="ru-RU" sz="2800" dirty="0">
              <a:latin typeface="AdLib Win95BT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4994" y="2204864"/>
            <a:ext cx="6474011" cy="4299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dLib Win95BT" pitchFamily="82" charset="0"/>
              </a:rPr>
              <a:t>Двери громко – </a:t>
            </a:r>
            <a:r>
              <a:rPr lang="ru-RU" sz="2800" dirty="0" err="1" smtClean="0">
                <a:latin typeface="AdLib Win95BT" pitchFamily="82" charset="0"/>
              </a:rPr>
              <a:t>шух-шух</a:t>
            </a:r>
            <a:r>
              <a:rPr lang="ru-RU" sz="2800" dirty="0" smtClean="0">
                <a:latin typeface="AdLib Win95BT" pitchFamily="82" charset="0"/>
              </a:rPr>
              <a:t>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Мы в автобус – плюх-плюх!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На сиденье – бух-бух!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Едем быстро – ух-ух!</a:t>
            </a:r>
            <a:endParaRPr lang="ru-RU" sz="2800" dirty="0">
              <a:latin typeface="AdLib Win95BT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660" y="2276872"/>
            <a:ext cx="6120680" cy="4317594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dLib Win95BT" pitchFamily="82" charset="0"/>
              </a:rPr>
              <a:t>На макушку всем-всем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Надеваем шлем-шлем!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Даже если </a:t>
            </a:r>
            <a:r>
              <a:rPr lang="ru-RU" sz="2800" dirty="0" err="1" smtClean="0">
                <a:latin typeface="AdLib Win95BT" pitchFamily="82" charset="0"/>
              </a:rPr>
              <a:t>бом-лбом</a:t>
            </a:r>
            <a:r>
              <a:rPr lang="ru-RU" sz="2800" dirty="0" smtClean="0">
                <a:latin typeface="AdLib Win95BT" pitchFamily="82" charset="0"/>
              </a:rPr>
              <a:t>,</a:t>
            </a:r>
            <a:br>
              <a:rPr lang="ru-RU" sz="2800" dirty="0" smtClean="0">
                <a:latin typeface="AdLib Win95BT" pitchFamily="82" charset="0"/>
              </a:rPr>
            </a:br>
            <a:r>
              <a:rPr lang="ru-RU" sz="2800" dirty="0" smtClean="0">
                <a:latin typeface="AdLib Win95BT" pitchFamily="82" charset="0"/>
              </a:rPr>
              <a:t>Нам не страшен бом-бом!</a:t>
            </a:r>
            <a:endParaRPr lang="ru-RU" sz="2800" dirty="0">
              <a:latin typeface="AdLib Win95BT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dLib Win95BT" pitchFamily="82" charset="0"/>
              </a:rPr>
              <a:t>Спасибо за внимание!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dLib Win95BT" pitchFamily="82" charset="0"/>
            </a:endParaRPr>
          </a:p>
        </p:txBody>
      </p:sp>
      <p:pic>
        <p:nvPicPr>
          <p:cNvPr id="6" name="Содержимое 5" descr="010lab1vkh1241542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265260" cy="44887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D9B3FF"/>
      </a:dk1>
      <a:lt1>
        <a:srgbClr val="D467A8"/>
      </a:lt1>
      <a:dk2>
        <a:srgbClr val="365BB0"/>
      </a:dk2>
      <a:lt2>
        <a:srgbClr val="A6D0DE"/>
      </a:lt2>
      <a:accent1>
        <a:srgbClr val="B367FF"/>
      </a:accent1>
      <a:accent2>
        <a:srgbClr val="A6D0DE"/>
      </a:accent2>
      <a:accent3>
        <a:srgbClr val="B367FF"/>
      </a:accent3>
      <a:accent4>
        <a:srgbClr val="E29AC5"/>
      </a:accent4>
      <a:accent5>
        <a:srgbClr val="B1A6DE"/>
      </a:accent5>
      <a:accent6>
        <a:srgbClr val="D467A8"/>
      </a:accent6>
      <a:hlink>
        <a:srgbClr val="C7AED6"/>
      </a:hlink>
      <a:folHlink>
        <a:srgbClr val="B367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Потешки- ПДДшки</vt:lpstr>
      <vt:lpstr>Светофор нам – друг-друг! Загорелся – круг-круг! На зеленый – топ-топ! А на красный – стоп-стоп!</vt:lpstr>
      <vt:lpstr>У дороги мяч-мяч В рюкзачок ты прячь-прячь! Вдруг ускачет хоп-хоп! Под машину лоп-лоп!</vt:lpstr>
      <vt:lpstr>Двери громко – шух-шух! Мы в автобус – плюх-плюх! На сиденье – бух-бух! Едем быстро – ух-ух!</vt:lpstr>
      <vt:lpstr>На макушку всем-всем Надеваем шлем-шлем! Даже если бом-лбом, Нам не страшен бом-бом!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Татьяна</cp:lastModifiedBy>
  <cp:revision>8</cp:revision>
  <dcterms:created xsi:type="dcterms:W3CDTF">2016-09-21T06:10:39Z</dcterms:created>
  <dcterms:modified xsi:type="dcterms:W3CDTF">2016-09-21T07:17:16Z</dcterms:modified>
</cp:coreProperties>
</file>